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06" r:id="rId2"/>
    <p:sldId id="315" r:id="rId3"/>
    <p:sldId id="316" r:id="rId4"/>
    <p:sldId id="305" r:id="rId5"/>
    <p:sldId id="304" r:id="rId6"/>
    <p:sldId id="286" r:id="rId7"/>
    <p:sldId id="287" r:id="rId8"/>
    <p:sldId id="288" r:id="rId9"/>
    <p:sldId id="299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313" r:id="rId19"/>
    <p:sldId id="297" r:id="rId20"/>
    <p:sldId id="300" r:id="rId21"/>
    <p:sldId id="301" r:id="rId22"/>
    <p:sldId id="298" r:id="rId23"/>
    <p:sldId id="303" r:id="rId24"/>
    <p:sldId id="308" r:id="rId25"/>
    <p:sldId id="309" r:id="rId26"/>
    <p:sldId id="302" r:id="rId27"/>
    <p:sldId id="310" r:id="rId28"/>
    <p:sldId id="31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43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092D6-9605-4E11-9FDD-8B165F949866}" type="datetimeFigureOut">
              <a:rPr lang="en-GB" smtClean="0"/>
              <a:t>01/02/2025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A7859-8D3C-4839-AD08-4A9AF49415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80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BA36A4-C85C-464F-902E-BB500398CA5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21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D197B-6E4F-9CEC-52AF-9CC7D8594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520B4F-C05C-F561-9612-DF96AE3BD6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41CFBF-EC4E-50B5-43D8-EB13FDC01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11CF37-FC06-BD8A-4957-36278489F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BA36A4-C85C-464F-902E-BB500398CA5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23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BA36A4-C85C-464F-902E-BB500398CA5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3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01.02.2025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kabelspeed.telekom-dienste.de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Backup_Switch%2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file:///C:\Windows\System32\DisplaySwitch.exe%20\clone" TargetMode="External"/><Relationship Id="rId4" Type="http://schemas.openxmlformats.org/officeDocument/2006/relationships/hyperlink" Target="JokiAutomation.exe%20%22RasPi_Reset%2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ZoomReferenz%2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JokiAutomation.exe%20%22BandMulti%2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JokiAutomation.exe%20%22Altar%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tudio.youtube.com/channel/UCmlrbI6BFOyYcxwnsoVhqbA/livestrea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file:///C:\Program%20Files%20(x86)\Blackmagic%20Design\Blackmagic%20ATEM%20Switchers\ATEM%20Software%20Control\ATEM%20Software%20Control.ex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Orgel%22%20%22AB%22" TargetMode="External"/><Relationship Id="rId7" Type="http://schemas.openxmlformats.org/officeDocument/2006/relationships/hyperlink" Target="JokiAutomation.exe%20%22AutoZoom%22" TargetMode="External"/><Relationship Id="rId2" Type="http://schemas.openxmlformats.org/officeDocument/2006/relationships/hyperlink" Target="JokiAutomation.exe%20%22PositionControl%22%20%22Taufstein%22%20%22KP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JokiAutomation.exe%20%22RasPi_Reset%22" TargetMode="External"/><Relationship Id="rId5" Type="http://schemas.openxmlformats.org/officeDocument/2006/relationships/hyperlink" Target="JokiAutomation.exe%20%22PositionControl%22%20%22Altar%22%20%22GG%22" TargetMode="Externa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tudio.youtube.com/channel/UCmlrbI6BFOyYcxwnsoVhqbA/livestrea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BEAMER_ON%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192.168.178.89/#dashboar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00 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53754" cy="341699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Maus auf Technikschrank legen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vorsichtig!!!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schräg nach unten aus der Ablage ziehen und auf Technikerschrank stellen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Stromversorgung und USB Kabel anstecken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Kabel mit blauem Kleber nach oben anstecken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Kabel auf sichere Verbindung prüfen!!!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5225" y="281171"/>
            <a:ext cx="6097855" cy="32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709" y="3559923"/>
            <a:ext cx="4666891" cy="323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077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3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3322E88A-0E5B-43A7-8462-E1BEB5BC32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153276"/>
              </p:ext>
            </p:extLst>
          </p:nvPr>
        </p:nvGraphicFramePr>
        <p:xfrm>
          <a:off x="5951418" y="1614488"/>
          <a:ext cx="6130925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Bitmap-Bild" r:id="rId4" imgW="6130440" imgH="4129920" progId="Paint.Picture">
                  <p:embed/>
                </p:oleObj>
              </mc:Choice>
              <mc:Fallback>
                <p:oleObj name="Bitmap-Bild" r:id="rId4" imgW="6130440" imgH="4129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1418" y="1614488"/>
                        <a:ext cx="6130925" cy="413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mit</a:t>
            </a:r>
            <a:r>
              <a:rPr lang="de-DE" dirty="0">
                <a:solidFill>
                  <a:schemeClr val="accent6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starten. Status sollte grün blinken.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Recorder mittels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on /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 Fernbedienung rote Taste ausschalten, 5 Sekunden warten und über gleiche Funktion wieder einschalten. Warten bis Statusanzeige grün, dann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mit </a:t>
            </a:r>
            <a:r>
              <a:rPr lang="de-DE" dirty="0" err="1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Stop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Rec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on/off</a:t>
            </a: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ATEM +Diashow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Grundeinstellung ATEM prüfen und 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231790" y="5773480"/>
            <a:ext cx="1853029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4" action="ppaction://program"/>
          </p:cNvPr>
          <p:cNvSpPr/>
          <p:nvPr/>
        </p:nvSpPr>
        <p:spPr>
          <a:xfrm>
            <a:off x="497489" y="5719189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id="{9BD815FF-A200-44AB-8BE0-73C8A084FD9B}"/>
              </a:ext>
            </a:extLst>
          </p:cNvPr>
          <p:cNvSpPr/>
          <p:nvPr/>
        </p:nvSpPr>
        <p:spPr>
          <a:xfrm>
            <a:off x="4283524" y="5768325"/>
            <a:ext cx="1722627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7CB77C-56A7-4151-8415-639CC5D55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527" y="3761413"/>
            <a:ext cx="5813036" cy="25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Camcorder 1  + Audio ‚Gottesdienst‘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Auto Zoom Referenzpunkt anfahren</a:t>
            </a:r>
          </a:p>
          <a:p>
            <a:r>
              <a:rPr lang="de-DE" dirty="0">
                <a:solidFill>
                  <a:schemeClr val="bg1"/>
                </a:solidFill>
              </a:rPr>
              <a:t>Referenz anfahren öffnet den Zoom auf 100% ,dauert ca. 15 Sekunden und fährt danach auf Altar Zoom </a:t>
            </a:r>
            <a:r>
              <a:rPr lang="de-DE" dirty="0" err="1">
                <a:solidFill>
                  <a:schemeClr val="bg1"/>
                </a:solidFill>
              </a:rPr>
              <a:t>Teach</a:t>
            </a:r>
            <a:r>
              <a:rPr lang="de-DE" dirty="0">
                <a:solidFill>
                  <a:schemeClr val="bg1"/>
                </a:solidFill>
              </a:rPr>
              <a:t>. Bitte warten, bis </a:t>
            </a:r>
            <a:r>
              <a:rPr lang="de-DE" dirty="0" err="1">
                <a:solidFill>
                  <a:schemeClr val="bg1"/>
                </a:solidFill>
              </a:rPr>
              <a:t>Zoompos</a:t>
            </a:r>
            <a:r>
              <a:rPr lang="de-DE" dirty="0">
                <a:solidFill>
                  <a:schemeClr val="bg1"/>
                </a:solidFill>
              </a:rPr>
              <a:t> Altar angefahren ist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871812" y="5651539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Pfeil nach rechts 8">
            <a:hlinkClick r:id="rId4" action="ppaction://program"/>
            <a:extLst>
              <a:ext uri="{FF2B5EF4-FFF2-40B4-BE49-F238E27FC236}">
                <a16:creationId xmlns:a16="http://schemas.microsoft.com/office/drawing/2014/main" id="{A2384945-890E-45E6-B81E-7D3408869ADA}"/>
              </a:ext>
            </a:extLst>
          </p:cNvPr>
          <p:cNvSpPr/>
          <p:nvPr/>
        </p:nvSpPr>
        <p:spPr>
          <a:xfrm>
            <a:off x="7215700" y="5651538"/>
            <a:ext cx="4008474" cy="70174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Auto Zoom Referenzpunkt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8" y="1595987"/>
            <a:ext cx="7514203" cy="5085033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man am Pult mehr Licht will: 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Hinten am Pult ist die Pultleuchte. Die kann man sich hochklappen. Einschalter an der Leuchte drücken. Helligkeit kann man über „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Asign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1“ regeln. 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Sound-Profil laden: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Feld „SCENES“ die Taste „View“ drücken.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Sie leuchtet dann.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Anschließend mit der er PAGE SELECT Taste eins nach rechts, dann sieht es am Display etwa so aus: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 dem Knopf unter „LOAD“ drehen, bis „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Standart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“ gelb umrandet ist (wie auf der Abbildung, oder ggf. eine andere für den Gottesdienst vorgesehene SCENE). Dann drücken.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Anschließend „Load Scene?“ mit „CONFIRM“ bestätigen: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B7BB9AC-C8F4-DAF0-D16B-9474590201C7}"/>
              </a:ext>
            </a:extLst>
          </p:cNvPr>
          <p:cNvSpPr txBox="1">
            <a:spLocks/>
          </p:cNvSpPr>
          <p:nvPr/>
        </p:nvSpPr>
        <p:spPr>
          <a:xfrm>
            <a:off x="1110342" y="288925"/>
            <a:ext cx="10515600" cy="1325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PrechurchCheck</a:t>
            </a:r>
            <a:r>
              <a:rPr kumimoji="0" lang="de-D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  14 a</a:t>
            </a:r>
            <a:br>
              <a:rPr kumimoji="0" lang="de-D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</a:br>
            <a:r>
              <a:rPr kumimoji="0" lang="de-D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Sound-Profil laden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D47D14C-7B50-8B8B-7EB2-98618C765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7311" y="539037"/>
            <a:ext cx="3657081" cy="2742614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D641CCB4-E593-09D3-01FA-76129D0C28D4}"/>
              </a:ext>
            </a:extLst>
          </p:cNvPr>
          <p:cNvSpPr/>
          <p:nvPr/>
        </p:nvSpPr>
        <p:spPr>
          <a:xfrm>
            <a:off x="10038080" y="850037"/>
            <a:ext cx="797404" cy="58252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1568CF2-A9A0-EED4-E704-FCAAB020F661}"/>
              </a:ext>
            </a:extLst>
          </p:cNvPr>
          <p:cNvSpPr/>
          <p:nvPr/>
        </p:nvSpPr>
        <p:spPr>
          <a:xfrm>
            <a:off x="10315188" y="2690699"/>
            <a:ext cx="553238" cy="4809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C535FE-39E2-F7F8-3AE3-95A3656C47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16696" r="-1"/>
          <a:stretch/>
        </p:blipFill>
        <p:spPr bwMode="auto">
          <a:xfrm>
            <a:off x="7792255" y="3764915"/>
            <a:ext cx="4160597" cy="2804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41BEB94F-988A-A187-B63F-496F0F3D1A95}"/>
              </a:ext>
            </a:extLst>
          </p:cNvPr>
          <p:cNvSpPr/>
          <p:nvPr/>
        </p:nvSpPr>
        <p:spPr>
          <a:xfrm>
            <a:off x="8208473" y="6199575"/>
            <a:ext cx="553238" cy="4809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541CD74-EB15-E639-A24F-42EC81575744}"/>
              </a:ext>
            </a:extLst>
          </p:cNvPr>
          <p:cNvCxnSpPr/>
          <p:nvPr/>
        </p:nvCxnSpPr>
        <p:spPr>
          <a:xfrm>
            <a:off x="5042561" y="3545840"/>
            <a:ext cx="2725423" cy="3251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, Screenshot, Multimedia, Elektronik enthält.&#10;&#10;Automatisch generierte Beschreibung">
            <a:extLst>
              <a:ext uri="{FF2B5EF4-FFF2-40B4-BE49-F238E27FC236}">
                <a16:creationId xmlns:a16="http://schemas.microsoft.com/office/drawing/2014/main" id="{748576F1-A8E5-A182-D827-932630EA02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9" t="19022" r="9656" b="40740"/>
          <a:stretch/>
        </p:blipFill>
        <p:spPr bwMode="auto">
          <a:xfrm>
            <a:off x="4298950" y="4982929"/>
            <a:ext cx="3077210" cy="1707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B8FE4042-2764-E2B4-696F-E9650CF2B73B}"/>
              </a:ext>
            </a:extLst>
          </p:cNvPr>
          <p:cNvSpPr/>
          <p:nvPr/>
        </p:nvSpPr>
        <p:spPr>
          <a:xfrm>
            <a:off x="6897833" y="6443414"/>
            <a:ext cx="407207" cy="414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87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>
                <a:solidFill>
                  <a:schemeClr val="bg1"/>
                </a:solidFill>
              </a:rPr>
              <a:t>  14 b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D8B94DC-926D-FD9B-7724-15154883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45" y="2361573"/>
            <a:ext cx="7173326" cy="449642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0" name="Inhaltsplatzhalter 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0291C793-6C2A-862E-ABEA-6CA2463E3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7"/>
          <a:stretch/>
        </p:blipFill>
        <p:spPr>
          <a:xfrm>
            <a:off x="8487495" y="288925"/>
            <a:ext cx="3566720" cy="3034896"/>
          </a:xfrm>
          <a:solidFill>
            <a:schemeClr val="tx1"/>
          </a:solidFill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B7BB9AC-C8F4-DAF0-D16B-9474590201C7}"/>
              </a:ext>
            </a:extLst>
          </p:cNvPr>
          <p:cNvSpPr txBox="1">
            <a:spLocks/>
          </p:cNvSpPr>
          <p:nvPr/>
        </p:nvSpPr>
        <p:spPr>
          <a:xfrm>
            <a:off x="1110342" y="288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PrechurchCheck</a:t>
            </a:r>
            <a:br>
              <a:rPr kumimoji="0" lang="de-D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</a:br>
            <a:r>
              <a:rPr kumimoji="0" lang="de-D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Dia-Show aktualisieren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BEB94F-988A-A187-B63F-496F0F3D1A95}"/>
              </a:ext>
            </a:extLst>
          </p:cNvPr>
          <p:cNvSpPr/>
          <p:nvPr/>
        </p:nvSpPr>
        <p:spPr>
          <a:xfrm>
            <a:off x="7407797" y="4687748"/>
            <a:ext cx="1516283" cy="300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541CD74-EB15-E639-A24F-42EC81575744}"/>
              </a:ext>
            </a:extLst>
          </p:cNvPr>
          <p:cNvCxnSpPr>
            <a:cxnSpLocks/>
          </p:cNvCxnSpPr>
          <p:nvPr/>
        </p:nvCxnSpPr>
        <p:spPr>
          <a:xfrm>
            <a:off x="6096000" y="2025570"/>
            <a:ext cx="2713541" cy="4435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29D4F38-55DC-9CF7-41ED-E981FE933F9D}"/>
              </a:ext>
            </a:extLst>
          </p:cNvPr>
          <p:cNvSpPr txBox="1">
            <a:spLocks/>
          </p:cNvSpPr>
          <p:nvPr/>
        </p:nvSpPr>
        <p:spPr>
          <a:xfrm>
            <a:off x="343318" y="1790326"/>
            <a:ext cx="7514203" cy="382096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Dropbox öffnen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Ordner „Neu für Diashow“</a:t>
            </a: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öffnen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Mit „Strg + a“ alle Dateien </a:t>
            </a: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in diesem Ordner auswählen.</a:t>
            </a: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(Sollte der Ordner leer sein, </a:t>
            </a: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gibt es nichts neues für </a:t>
            </a: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die Dia-Show.)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Alle diese Dateien </a:t>
            </a: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„ausschneiden“ (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strg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+ x)</a:t>
            </a: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534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Prepare</a:t>
            </a:r>
            <a:r>
              <a:rPr lang="de-DE" b="1" dirty="0">
                <a:solidFill>
                  <a:schemeClr val="bg1"/>
                </a:solidFill>
              </a:rPr>
              <a:t> Livestream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3733367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 err="1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 ‚Stream planen‘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Gottesdienst in Referenzliste wählen und ‚REUSE SETTINGS‘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Titel und Beschreibung anpassen           =&gt;weiter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Einstellungen hier belassen                     =&gt;weiter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Privat\nicht gelistet \ Öffentlich setzen                                     =&gt; fertig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Wichtig!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Streamschlüssel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kopieren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schließen</a:t>
            </a:r>
            <a:endParaRPr lang="de-DE" b="1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794291" y="5603471"/>
            <a:ext cx="2101309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YoutubeStudio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581BB0-2B76-4B2D-A355-DFEF534B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181" y="423609"/>
            <a:ext cx="3687049" cy="30053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45B25A-8043-4DA4-9894-E074C8A2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25" y="3629149"/>
            <a:ext cx="5124959" cy="258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Livestream ATEM Mini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ATEM Software Control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 und auf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Ausgabe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Einstellung prüfen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Plattform: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RTMP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Server: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Primary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Alten Schlüssel löschen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Den 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kopierten Schlüssel mit STRG V aus der Zwischenablage einfügen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Software Control schließen</a:t>
            </a:r>
            <a:endParaRPr lang="de-DE" b="1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 action="ppaction://program"/>
          </p:cNvPr>
          <p:cNvSpPr/>
          <p:nvPr/>
        </p:nvSpPr>
        <p:spPr>
          <a:xfrm>
            <a:off x="2039815" y="6005253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ATEM Software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EBF2DE-1BBE-40E5-9A07-ABD12E7E2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428994"/>
            <a:ext cx="12" cy="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B8CCFD-C801-4DB5-A7BF-5B8FE8BA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428994"/>
            <a:ext cx="12" cy="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39DF88-8AB8-4C02-B748-243011AA8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78" y="3428977"/>
            <a:ext cx="44" cy="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80FF739-4E3F-4FD5-A15C-6E6CE16FB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633" y="757237"/>
            <a:ext cx="33432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de-DE" sz="2000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Taufstein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Taufsteinposition angefahren mit Kanzel -View während Bewegung? Schaltet Audio auf Profil ‚Predigt‘? Schaltet Camcorder 1 – View wenn auf Taufstein - Position?</a:t>
            </a:r>
          </a:p>
          <a:p>
            <a:r>
              <a:rPr lang="de-DE" sz="2000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Orgel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Orgelposition angefahren mit Camcorder 1 – View während Bewegung? Schaltet Audio auf Profil ‚Band‘? 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Altarposition angefahren mit GoPro View während Bewegung? Schaltet Audio auf Profil ‚Gottesdienst‘? Schaltet Camcorder 1 – View wenn auf Altar - Position?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Zoom Dialog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Mit Auto Zoom Minidialog unten rechts zwei Zoomwerte  größer 0 und kleiner 100 einstellen und mit OK Button anfahren. Fährt das Zoom korrekt, </a:t>
            </a:r>
            <a:r>
              <a:rPr lang="de-DE" sz="20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Dialogfenster schließen. </a:t>
            </a:r>
            <a:endParaRPr lang="de-DE" sz="2000" b="1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RasPi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: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nur erforderlich, wenn Position nicht erreicht wird und der Raspberry noch nicht im Timeout ist.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159060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Taufstein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2868391" y="5826641"/>
            <a:ext cx="184034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5195554" y="5826640"/>
            <a:ext cx="1840343" cy="7017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feil: nach rechts 9">
            <a:hlinkClick r:id="rId6" action="ppaction://program"/>
            <a:extLst>
              <a:ext uri="{FF2B5EF4-FFF2-40B4-BE49-F238E27FC236}">
                <a16:creationId xmlns:a16="http://schemas.microsoft.com/office/drawing/2014/main" id="{712384B6-9013-4A3C-8245-37F0B5F20FAC}"/>
              </a:ext>
            </a:extLst>
          </p:cNvPr>
          <p:cNvSpPr/>
          <p:nvPr/>
        </p:nvSpPr>
        <p:spPr>
          <a:xfrm>
            <a:off x="9764694" y="5826413"/>
            <a:ext cx="1492469" cy="6936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Pfeil nach rechts 8">
            <a:hlinkClick r:id="rId7" action="ppaction://program"/>
            <a:extLst>
              <a:ext uri="{FF2B5EF4-FFF2-40B4-BE49-F238E27FC236}">
                <a16:creationId xmlns:a16="http://schemas.microsoft.com/office/drawing/2014/main" id="{0A5BF11C-F446-42F1-8130-83143703A147}"/>
              </a:ext>
            </a:extLst>
          </p:cNvPr>
          <p:cNvSpPr/>
          <p:nvPr/>
        </p:nvSpPr>
        <p:spPr>
          <a:xfrm>
            <a:off x="7480124" y="5826640"/>
            <a:ext cx="1840343" cy="70174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Zoom Dialog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06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 Sound-Check 1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Wenn weiter Mikrophone, Headsets u./o. Instrumente 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76" y="892724"/>
            <a:ext cx="6491493" cy="2907116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Batterie-Prüfung bei Hand-Funkmikros* und Head-Sets die benutzt werden: Einschalten: Taster 3 sec. drücken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Batterieanzeige 3 Balken, sonst Batterien (AA) wechseln.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Ausschalten: Taster 3 sec. drücken.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Sobald alle Instrumente und Mikros angeschlossen sind: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Kanälen und Gruppen die genutzt werden, Mute aufheben. 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Kanäle die können mit  „Solo“-Taste über den kleinen Kopfhörer einzeln abgehört und damit geprüft werden.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(Man hört alle Kanäle bei  denen „Solo“ gedrückt  ist .</a:t>
            </a:r>
            <a:b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Ist  kein „Solo“ gedrückt, hört man die Gesamt-Summe.)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98949" y="6103803"/>
            <a:ext cx="6096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*= Hand-Funkmikros befinden sich in der Bankschublade Band. Headset 1 u. 2 sind im schwarzen Koffer im Schrank Treppenhaus.  </a:t>
            </a:r>
            <a:b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(Check des Ansteck-Mikros macht Messnerei.)</a:t>
            </a:r>
            <a:endParaRPr kumimoji="0" lang="de-DE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1" b="22365"/>
          <a:stretch/>
        </p:blipFill>
        <p:spPr>
          <a:xfrm>
            <a:off x="7137923" y="1505893"/>
            <a:ext cx="4730619" cy="1002545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9731831" y="933896"/>
            <a:ext cx="307911" cy="1010287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An-/Ausschalten</a:t>
            </a:r>
          </a:p>
        </p:txBody>
      </p:sp>
      <p:sp>
        <p:nvSpPr>
          <p:cNvPr id="8" name="Pfeil nach unten 7"/>
          <p:cNvSpPr/>
          <p:nvPr/>
        </p:nvSpPr>
        <p:spPr>
          <a:xfrm rot="7119035">
            <a:off x="9582783" y="1676834"/>
            <a:ext cx="230933" cy="134704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Batterieanziege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Grafik 5" descr="Ein Bild, das Im Haus, Elektronik, Nacht, Regal enthält.&#10;&#10;Automatisch generierte Beschreibung">
            <a:extLst>
              <a:ext uri="{FF2B5EF4-FFF2-40B4-BE49-F238E27FC236}">
                <a16:creationId xmlns:a16="http://schemas.microsoft.com/office/drawing/2014/main" id="{7CB03310-53D1-C569-FAE6-FEBFF14210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" b="15757"/>
          <a:stretch/>
        </p:blipFill>
        <p:spPr bwMode="auto">
          <a:xfrm>
            <a:off x="6313081" y="2928642"/>
            <a:ext cx="5878919" cy="37667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1A9BED0-B661-B369-184C-F992CFDA1B21}"/>
              </a:ext>
            </a:extLst>
          </p:cNvPr>
          <p:cNvSpPr txBox="1"/>
          <p:nvPr/>
        </p:nvSpPr>
        <p:spPr>
          <a:xfrm>
            <a:off x="416560" y="3952240"/>
            <a:ext cx="5679440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Beispiel: Hand-Funk-Mikros: 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Bei Gruppe „Vocals“ die Mute-Taste so drücken, 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dass sie nicht mehr leuchtet. 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Ebenso bei dem Kanal für das gewünschte Funk-Mikro („Funk-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1“, „Funk-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2“).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Die Lautstärke über die Schieb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F5BB3B1-151E-DC7B-5079-86055F8FB050}"/>
              </a:ext>
            </a:extLst>
          </p:cNvPr>
          <p:cNvCxnSpPr/>
          <p:nvPr/>
        </p:nvCxnSpPr>
        <p:spPr>
          <a:xfrm>
            <a:off x="9065577" y="3354070"/>
            <a:ext cx="45085" cy="8001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7FE4818-CFDD-10CD-CA46-EBB9DD284B07}"/>
              </a:ext>
            </a:extLst>
          </p:cNvPr>
          <p:cNvCxnSpPr/>
          <p:nvPr/>
        </p:nvCxnSpPr>
        <p:spPr>
          <a:xfrm>
            <a:off x="7705818" y="3374225"/>
            <a:ext cx="45085" cy="8001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18A9517-BC22-D6C7-22ED-6E8A9A688552}"/>
              </a:ext>
            </a:extLst>
          </p:cNvPr>
          <p:cNvCxnSpPr/>
          <p:nvPr/>
        </p:nvCxnSpPr>
        <p:spPr>
          <a:xfrm>
            <a:off x="7401553" y="3354070"/>
            <a:ext cx="45085" cy="8001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79C93BFE-553B-9F17-ACDB-7378B78489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44801" y="3374222"/>
            <a:ext cx="6220779" cy="117818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10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lektronik, Elektronisches Gerät, Im Haus, Musik enthält.&#10;&#10;Automatisch generierte Beschreibung">
            <a:extLst>
              <a:ext uri="{FF2B5EF4-FFF2-40B4-BE49-F238E27FC236}">
                <a16:creationId xmlns:a16="http://schemas.microsoft.com/office/drawing/2014/main" id="{B574339B-D75F-F445-0093-20045074E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9"/>
          <a:stretch/>
        </p:blipFill>
        <p:spPr>
          <a:xfrm>
            <a:off x="7508240" y="1566974"/>
            <a:ext cx="4683760" cy="4384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-Sound-Check  2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Aux-Eingang und PC-Eingang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17" y="1210891"/>
            <a:ext cx="7105683" cy="537027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Gruppe „Playback“ finden sich die Eingänge PC und Aux.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Über PC kommt das Audiosignal des Techniker-Laptops.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(Das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 steht nur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fürTechnik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-Team der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zur Verfügung!)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Über Aux kommt das Signal des Audiokabels „Laptop 2“ rechts neben dem Mischpult. Hier können weitere Audioquellen angeschossen werden.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Für 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Audioeinspielungen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bei Gruppe „Playback“ Mute aufheben.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Mit „Select“ können die Kanäle links aufs Mischpult  gelegt werden und die einzelnen Audio-Quellen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geregel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u./o. stummgeschaltet (gemutet) werden.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(Für Bild-Übertragung von 2. Laptop auf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liegt rechts neben Mischpult VGA-Kabel bereit – Bei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-Fernbedienung „Analog 1“)</a:t>
            </a:r>
          </a:p>
          <a:p>
            <a:endParaRPr lang="de-DE" sz="1600" i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Ton zum testen des Audiosignals PC</a:t>
            </a:r>
          </a:p>
        </p:txBody>
      </p:sp>
      <p:pic>
        <p:nvPicPr>
          <p:cNvPr id="6" name="1 Du bist ewi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76162" y="5342309"/>
            <a:ext cx="812800" cy="609600"/>
          </a:xfrm>
          <a:prstGeom prst="rect">
            <a:avLst/>
          </a:prstGeom>
        </p:spPr>
      </p:pic>
      <p:cxnSp>
        <p:nvCxnSpPr>
          <p:cNvPr id="16" name="Gerade Verbindung mit Pfeil 15"/>
          <p:cNvCxnSpPr>
            <a:cxnSpLocks/>
          </p:cNvCxnSpPr>
          <p:nvPr/>
        </p:nvCxnSpPr>
        <p:spPr>
          <a:xfrm>
            <a:off x="7145020" y="3364231"/>
            <a:ext cx="1358900" cy="3952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FD7415A-96AE-D854-6F0E-46FC978E80A2}"/>
              </a:ext>
            </a:extLst>
          </p:cNvPr>
          <p:cNvSpPr/>
          <p:nvPr/>
        </p:nvSpPr>
        <p:spPr>
          <a:xfrm>
            <a:off x="8503920" y="1210890"/>
            <a:ext cx="467360" cy="27247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B1A7AC4-33DE-4DAF-5A33-D0BAEA99CA0D}"/>
              </a:ext>
            </a:extLst>
          </p:cNvPr>
          <p:cNvSpPr txBox="1"/>
          <p:nvPr/>
        </p:nvSpPr>
        <p:spPr>
          <a:xfrm>
            <a:off x="8346440" y="848182"/>
            <a:ext cx="78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2775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Richtfunkantenne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5667153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Ist das Dachkippfenster halb geöffnet?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bitte öffnen sonst funktioniert mangels Verbindung keine Liveübertragung.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DCF3AD-F9DA-40A7-8636-FDF028F1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84" y="1614488"/>
            <a:ext cx="5358946" cy="3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Start Livestream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10304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 und auf den geplanten Gottesdienst klicken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Prüfen, ob Tasten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1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eingeschaltet sind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Atem Mini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still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Taste schalten dann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OnAir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Taste sowie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Taste schalten. Livestream und Backupaufnahme sind jetzt aktiv!!!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Prüfen, ob im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der Livestream startet und als Standbild der Altar angezeigt wird. Verbindungsqualität und Sichtbarkeit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prüfen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schließen</a:t>
            </a:r>
          </a:p>
        </p:txBody>
      </p:sp>
      <p:sp>
        <p:nvSpPr>
          <p:cNvPr id="6" name="Pfeil nach rechts 3">
            <a:hlinkClick r:id="rId2"/>
            <a:extLst>
              <a:ext uri="{FF2B5EF4-FFF2-40B4-BE49-F238E27FC236}">
                <a16:creationId xmlns:a16="http://schemas.microsoft.com/office/drawing/2014/main" id="{62F07613-B4E9-460C-AA54-65051697BAE7}"/>
              </a:ext>
            </a:extLst>
          </p:cNvPr>
          <p:cNvSpPr/>
          <p:nvPr/>
        </p:nvSpPr>
        <p:spPr>
          <a:xfrm>
            <a:off x="544909" y="5818216"/>
            <a:ext cx="2101309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YoutubeStudio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97914E-50C1-4CDE-9E6C-4D7D751F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51" y="288925"/>
            <a:ext cx="3780313" cy="3598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A6389C-4B4E-4FE0-9AAD-D2DF7F45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89" y="3682332"/>
            <a:ext cx="5796530" cy="29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7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5863855" cy="5034264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ATEM Mini Taste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2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1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einschalten, der Livestream wechselt jetzt auf Diashow mit Ton. Im Monitor muss die Diashow laufen und im Headset ein Ton kommen!!!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68142" y="204455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14EB739-F95A-4902-BCEF-82AFA37E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90" y="3533448"/>
            <a:ext cx="5800076" cy="28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F9648-6930-CF59-D288-66DD8BFA4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1F74012B-B324-ABA5-500A-A69944B7C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57"/>
          <a:stretch/>
        </p:blipFill>
        <p:spPr>
          <a:xfrm>
            <a:off x="343318" y="3628245"/>
            <a:ext cx="6505230" cy="3210864"/>
          </a:xfrm>
          <a:prstGeom prst="rect">
            <a:avLst/>
          </a:prstGeom>
        </p:spPr>
      </p:pic>
      <p:pic>
        <p:nvPicPr>
          <p:cNvPr id="21" name="Grafik 20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3A434079-C7BC-30AC-C789-DA57BD6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68" y="3615267"/>
            <a:ext cx="4871446" cy="3236819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8" name="Grafik 7" descr="Ein Bild, das Text, Screenshot, Computersymbol, Software enthält.&#10;&#10;Automatisch generierte Beschreibung">
            <a:extLst>
              <a:ext uri="{FF2B5EF4-FFF2-40B4-BE49-F238E27FC236}">
                <a16:creationId xmlns:a16="http://schemas.microsoft.com/office/drawing/2014/main" id="{A710F7AB-0C55-2720-28F9-9534E6B77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42" y="92335"/>
            <a:ext cx="3546491" cy="4077647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B50969D-82C7-864E-DCD7-0ED01B324305}"/>
              </a:ext>
            </a:extLst>
          </p:cNvPr>
          <p:cNvSpPr txBox="1">
            <a:spLocks/>
          </p:cNvSpPr>
          <p:nvPr/>
        </p:nvSpPr>
        <p:spPr>
          <a:xfrm>
            <a:off x="1110342" y="288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PrechurchCheck</a:t>
            </a:r>
            <a:br>
              <a:rPr kumimoji="0" lang="de-D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</a:br>
            <a:r>
              <a:rPr kumimoji="0" lang="de-D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Dia-Show aktualisieren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3456712-451F-2039-4F01-0F9C2DAD551E}"/>
              </a:ext>
            </a:extLst>
          </p:cNvPr>
          <p:cNvSpPr/>
          <p:nvPr/>
        </p:nvSpPr>
        <p:spPr>
          <a:xfrm>
            <a:off x="2617487" y="4997480"/>
            <a:ext cx="1516283" cy="300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3BF2C39-E23C-2209-AE3F-D3882F473564}"/>
              </a:ext>
            </a:extLst>
          </p:cNvPr>
          <p:cNvSpPr txBox="1">
            <a:spLocks/>
          </p:cNvSpPr>
          <p:nvPr/>
        </p:nvSpPr>
        <p:spPr>
          <a:xfrm>
            <a:off x="343318" y="1790326"/>
            <a:ext cx="7514203" cy="382096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Joki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-Automation öffnen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Ordner „Fotos“ öffnen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Die kopierten Dateien einfügen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„Dateien im Ziel ersetzen“ auswählen.</a:t>
            </a: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A1F9E1D-7FC6-EE3C-BADC-735E0ED436FF}"/>
              </a:ext>
            </a:extLst>
          </p:cNvPr>
          <p:cNvCxnSpPr>
            <a:cxnSpLocks/>
          </p:cNvCxnSpPr>
          <p:nvPr/>
        </p:nvCxnSpPr>
        <p:spPr>
          <a:xfrm>
            <a:off x="4687747" y="2079745"/>
            <a:ext cx="4005348" cy="12615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21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</a:t>
            </a:r>
            <a:r>
              <a:rPr lang="de-DE" b="1" dirty="0" err="1">
                <a:solidFill>
                  <a:schemeClr val="bg1"/>
                </a:solidFill>
              </a:rPr>
              <a:t>PositionControl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oben bis Anschlag ausziehen (1)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Vorsicht, nicht an Kabeln ziehen und prüfen, dass nichts die Kabel blockiert oder einklemmt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 der Feder schließen (2)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einschalten dazu links unten Power – Taste kurz betätigen (3) Bis zum Hochlauf der Elektrik läuft der Camcorder mit Akku, dann über Netzteil.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E5CF74-2DEF-4EF2-AEAB-2D36DDF9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61" y="1630443"/>
            <a:ext cx="5498181" cy="49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7" y="2471058"/>
            <a:ext cx="5664845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einschalten und Technikerlaptop hochfahren.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6AFFC2-88EE-4250-B9E7-98025E5D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0481"/>
            <a:ext cx="5132680" cy="2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9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83" y="1677722"/>
            <a:ext cx="5334000" cy="4386942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erst „Anlage“ dann „Steckdosen“). Es müssen dann die drei Displays leuchten.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</a:t>
            </a:r>
            <a:r>
              <a:rPr lang="de-DE" sz="1600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Nur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die Displays dunkel bleiben die Knöpfe „Power“ rechts an den </a:t>
            </a:r>
            <a:r>
              <a:rPr lang="de-DE" sz="16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Geräten drücken.)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 rotem Pfeil unten oder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  <p:sp>
        <p:nvSpPr>
          <p:cNvPr id="7" name="Pfeil nach rechts 7">
            <a:hlinkClick r:id="rId4" action="ppaction://program"/>
            <a:extLst>
              <a:ext uri="{FF2B5EF4-FFF2-40B4-BE49-F238E27FC236}">
                <a16:creationId xmlns:a16="http://schemas.microsoft.com/office/drawing/2014/main" id="{448908DC-B1F6-4519-A13E-DC300DC9203B}"/>
              </a:ext>
            </a:extLst>
          </p:cNvPr>
          <p:cNvSpPr/>
          <p:nvPr/>
        </p:nvSpPr>
        <p:spPr>
          <a:xfrm>
            <a:off x="2109685" y="6064664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</a:t>
            </a:r>
          </a:p>
        </p:txBody>
      </p:sp>
      <p:sp>
        <p:nvSpPr>
          <p:cNvPr id="4" name="Pfeil nach unten 3"/>
          <p:cNvSpPr/>
          <p:nvPr/>
        </p:nvSpPr>
        <p:spPr>
          <a:xfrm>
            <a:off x="8824404" y="2956264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unten 7"/>
          <p:cNvSpPr/>
          <p:nvPr/>
        </p:nvSpPr>
        <p:spPr>
          <a:xfrm>
            <a:off x="9651507" y="3055397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unten 8"/>
          <p:cNvSpPr/>
          <p:nvPr/>
        </p:nvSpPr>
        <p:spPr>
          <a:xfrm>
            <a:off x="10033246" y="3323206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4" y="1719472"/>
            <a:ext cx="5334000" cy="3309728"/>
          </a:xfrm>
          <a:solidFill>
            <a:schemeClr val="tx1"/>
          </a:solidFill>
        </p:spPr>
        <p:txBody>
          <a:bodyPr>
            <a:normAutofit fontScale="70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Dachkippfenster ist halb zu kippen für besten Empfang.</a:t>
            </a:r>
          </a:p>
          <a:p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UI Richtfunk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: Joki1966 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password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: 6691ikoJ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Datenrate sollte zwischen 200 – 350 Mbps liegen.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Richtfunkantenne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UI Richtfunkseite schließen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9B1DC-579F-4147-A1D2-957FCE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1614488"/>
            <a:ext cx="3706376" cy="2298455"/>
          </a:xfrm>
          <a:prstGeom prst="rect">
            <a:avLst/>
          </a:prstGeom>
        </p:spPr>
      </p:pic>
      <p:sp>
        <p:nvSpPr>
          <p:cNvPr id="8" name="Pfeil nach rechts 6">
            <a:hlinkClick r:id="rId3"/>
            <a:extLst>
              <a:ext uri="{FF2B5EF4-FFF2-40B4-BE49-F238E27FC236}">
                <a16:creationId xmlns:a16="http://schemas.microsoft.com/office/drawing/2014/main" id="{81BEA846-197D-4BBD-BBEC-870DCD1D3C38}"/>
              </a:ext>
            </a:extLst>
          </p:cNvPr>
          <p:cNvSpPr/>
          <p:nvPr/>
        </p:nvSpPr>
        <p:spPr>
          <a:xfrm>
            <a:off x="1000524" y="5622851"/>
            <a:ext cx="189507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UI Richtfunk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5849FC-CABB-49D0-9776-37777250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921"/>
            <a:ext cx="5783772" cy="21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369046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Kanzelsicht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GoPro (Bild Mitte) Power Taste unten rechts kurz betätigen.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sollte bereits eingeschaltet sein.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F64797-7B47-4D4A-B83F-332D36F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78" y="1614488"/>
            <a:ext cx="6102743" cy="33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2125</Words>
  <Application>Microsoft Office PowerPoint</Application>
  <PresentationFormat>Breitbild</PresentationFormat>
  <Paragraphs>187</Paragraphs>
  <Slides>28</Slides>
  <Notes>3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Office Theme</vt:lpstr>
      <vt:lpstr>Bitmap-Bild</vt:lpstr>
      <vt:lpstr>PreChurchCheck  00    Laptop </vt:lpstr>
      <vt:lpstr>PowerPoint-Präsentation</vt:lpstr>
      <vt:lpstr>PowerPoint-Präsentation</vt:lpstr>
      <vt:lpstr>PrechurchCheck  01   Camcorder PositionControl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ATEM +Diashow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PowerPoint-Präsentation</vt:lpstr>
      <vt:lpstr>PrechurchCheck  14 b Beamer Live Video</vt:lpstr>
      <vt:lpstr>PrechurchCheck  15 Prepare Livestream</vt:lpstr>
      <vt:lpstr>PrechurchCheck  16 Livestream ATEM Mini</vt:lpstr>
      <vt:lpstr>PrechurchCheck  17 Beamer Livestream</vt:lpstr>
      <vt:lpstr>PrechurchCheck  18 Position Control</vt:lpstr>
      <vt:lpstr>Prechurch - Sound-Check 1 Wenn weiter Mikrophone, Headsets u./o. Instrumente  </vt:lpstr>
      <vt:lpstr>Prechurch -Sound-Check  2 Aux-Eingang und PC-Eingang </vt:lpstr>
      <vt:lpstr>PrechurchCheck  19 Richtfunkantenne</vt:lpstr>
      <vt:lpstr>PrechurchCheck  20 Start Livestream</vt:lpstr>
      <vt:lpstr>PrechurchCheck  21 PreChurchCheck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Geierwally xD</cp:lastModifiedBy>
  <cp:revision>274</cp:revision>
  <dcterms:created xsi:type="dcterms:W3CDTF">2020-11-19T11:20:37Z</dcterms:created>
  <dcterms:modified xsi:type="dcterms:W3CDTF">2025-02-01T18:31:27Z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2021-05-17T08:28:09Z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